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427" autoAdjust="0"/>
    <p:restoredTop sz="94660"/>
  </p:normalViewPr>
  <p:slideViewPr>
    <p:cSldViewPr snapToGrid="0">
      <p:cViewPr>
        <p:scale>
          <a:sx n="60" d="100"/>
          <a:sy n="60" d="100"/>
        </p:scale>
        <p:origin x="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E5407-7AC2-4BD1-AE69-719DCEF48665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3858E-12A2-4D3A-A2F0-848DE79258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736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43858E-12A2-4D3A-A2F0-848DE79258C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838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BFA9A4-2AE8-462B-8D9A-885E119D6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DF15A48-3D45-4322-A37F-CAA7642D0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3EB57C-FAD7-4987-B1E7-C3A944E76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36B135-B2F8-4B9D-A5B7-A83D0D9C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198947-BF00-44BE-961F-F4AD564B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64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992729-0FEA-4D76-9402-3CE00E2E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6ABA20C-AD37-47A7-B824-18282162C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6BB127-F2A7-43A8-A5A2-84B685B1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48F560-3EB4-472C-B28E-0C3F3EC9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806C64-BB38-4241-9F56-926BEA7D4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4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330A1C7-E37A-4892-A32C-4566A96B5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9730FF-7D72-4BAB-82FA-0E90F6981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4A9CB3-FB69-4441-B0AB-3E1C2525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C8A09E-D3E5-43FA-A925-80047DF8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3A2BC6-C14D-448C-9602-9F39B4C3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1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2F39C3-6286-48F5-A236-658567B07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ACEBAD-5C26-4C48-86B0-D96EC9F44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000110-A25D-4E9D-B3FD-0331B3B9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2620EE-FDB5-44B0-A97D-7AA39A72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2844CF-6DC1-4D87-B590-618AFE568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0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C67993-CFC3-48D2-8621-D5D2CA19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665F3B-A3E0-4557-861A-5D584F069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77AF98-EA74-4EA8-861D-67F1D514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78F26-ABD3-4CAF-B4B8-4E30F7E04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30602A-A68F-4C43-9DB7-56CEFBA5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310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2A5C29-2BC5-4EAC-B114-77797E04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3B712E-F6ED-42A8-9363-4B7574809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C58A622-EC51-4FF1-B5CC-52C39E2BF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83D84C-6116-441B-B2DD-0AF6D2DA0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8DCE39-A43A-431F-9D5C-1B502022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88BF36-53F1-48EE-A76B-4EE32BC5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77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8B5ADF-D4AB-479B-99A8-CDE7A38E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9E53FD-E4F6-4E3E-8CF7-4102B6493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EBD7249-180D-4509-94DC-E83B1762AE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A2ABF96-2B0E-4E69-B75A-C33D93604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4BF3C8-6666-458C-91AC-125BF19003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AA92B9-B071-4005-B99E-EF77C9EF0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E4FAA08-480F-40CC-8381-4C8E0544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1ACAAF4-AD71-4331-B075-EC48A10A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49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C1A53-D151-4312-ADB5-72F8CC71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2A8D34-A632-4A44-A919-5EBC1211A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B0FE4D-7CEC-427C-92B8-B3BC74D5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6F8BD74-99B5-431F-8CD9-CC253E76A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37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5E9C532-9850-4939-9806-308ECE7B0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81CBD7C-8D2C-4A9D-92EE-239017A7C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5452C06-39D2-46A6-9504-F13BCE26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12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5BD1A3-A271-44DD-B9EC-D5DC2EC8F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4A5FC0-5061-4088-8046-C17C1F6CF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91F10F9-40CB-43EB-AE6E-53675A5C8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F5B7F1-9325-4E75-9948-FF51F69E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08706B-AE91-4A15-A333-4D64FC91B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9AFFAF-0EE0-416A-BBAC-DB99EC1D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885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2E6C9-042C-4550-9D00-27BD38483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4C1FF04-865C-488F-80AE-07AE82376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63496E1-320A-40D4-B90D-C062B919F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C71CAF4-9AE8-4013-B653-3F129C169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CEA26B0-381A-49B2-BE3F-648AD6F6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F9CBEBA-A76D-4B17-972D-1A36A96F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74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F8E70E-7CB5-48FE-B4E6-CE7C4C76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C91AC2-30C3-49C6-9287-BE17FEFFC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20252D-1AE3-40E8-A457-3E9F53161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0AF1B-82AC-45DB-BB04-B844625EFF5D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E30357-985A-4D2C-BE05-B4361D1CA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0A995F-2D02-4D96-A2DA-1A9AB2595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60CD-C903-48C6-B730-6E122EF0B47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57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D5F168-7AAE-4EFC-B8B8-6913759A1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1800" y="199823"/>
            <a:ext cx="5969000" cy="410029"/>
          </a:xfrm>
        </p:spPr>
        <p:txBody>
          <a:bodyPr>
            <a:noAutofit/>
          </a:bodyPr>
          <a:lstStyle/>
          <a:p>
            <a:r>
              <a:rPr lang="it-IT" sz="2400" dirty="0"/>
              <a:t>Caso studio 1: allevamento scrofe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CD858EB-08CE-4ADA-BD58-27CEC8BDDF2D}"/>
              </a:ext>
            </a:extLst>
          </p:cNvPr>
          <p:cNvSpPr txBox="1"/>
          <p:nvPr/>
        </p:nvSpPr>
        <p:spPr>
          <a:xfrm>
            <a:off x="932543" y="609852"/>
            <a:ext cx="1032691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/>
              <a:t>Gestione sanitaria</a:t>
            </a:r>
            <a:r>
              <a:rPr lang="it-IT" dirty="0"/>
              <a:t>:</a:t>
            </a:r>
          </a:p>
          <a:p>
            <a:r>
              <a:rPr lang="it-IT" dirty="0"/>
              <a:t>- Vaccinazione (vaccino </a:t>
            </a:r>
            <a:r>
              <a:rPr lang="it-IT" dirty="0" err="1"/>
              <a:t>stabulogeno</a:t>
            </a:r>
            <a:r>
              <a:rPr lang="it-IT" dirty="0"/>
              <a:t>) delle scrofe nell’ultimo mese di gravidanza per forme respiratorie (micoplasma- </a:t>
            </a:r>
            <a:r>
              <a:rPr lang="it-IT" dirty="0" err="1"/>
              <a:t>circovirus</a:t>
            </a:r>
            <a:r>
              <a:rPr lang="it-IT" dirty="0"/>
              <a:t>)</a:t>
            </a:r>
          </a:p>
          <a:p>
            <a:r>
              <a:rPr lang="it-IT" dirty="0"/>
              <a:t>- Rivisitazione del protocollo terapeutico (es. eliminazione </a:t>
            </a:r>
            <a:r>
              <a:rPr lang="it-IT" dirty="0" err="1"/>
              <a:t>colistina</a:t>
            </a:r>
            <a:r>
              <a:rPr lang="it-IT" dirty="0"/>
              <a:t> </a:t>
            </a:r>
            <a:r>
              <a:rPr lang="it-IT" i="1" dirty="0"/>
              <a:t>Gruppo B</a:t>
            </a:r>
            <a:r>
              <a:rPr lang="it-IT" dirty="0"/>
              <a:t> e </a:t>
            </a:r>
            <a:r>
              <a:rPr lang="it-IT" dirty="0" err="1"/>
              <a:t>tiamulina</a:t>
            </a:r>
            <a:r>
              <a:rPr lang="it-IT" dirty="0"/>
              <a:t> </a:t>
            </a:r>
            <a:r>
              <a:rPr lang="it-IT" i="1" dirty="0"/>
              <a:t>Gruppo C</a:t>
            </a:r>
            <a:r>
              <a:rPr lang="it-IT" dirty="0"/>
              <a:t>, utilizzo di </a:t>
            </a:r>
            <a:r>
              <a:rPr lang="it-IT" dirty="0" err="1"/>
              <a:t>sulfadiazina</a:t>
            </a:r>
            <a:r>
              <a:rPr lang="it-IT" dirty="0"/>
              <a:t> e </a:t>
            </a:r>
            <a:r>
              <a:rPr lang="it-IT" dirty="0" err="1"/>
              <a:t>trimetoprim</a:t>
            </a:r>
            <a:r>
              <a:rPr lang="it-IT" dirty="0"/>
              <a:t> solo in presenza di coccidi con solo uso di tetraciclina</a:t>
            </a:r>
            <a:r>
              <a:rPr lang="it-IT"/>
              <a:t>)                 		obiettivo </a:t>
            </a:r>
            <a:r>
              <a:rPr lang="it-IT" dirty="0"/>
              <a:t>finale -&gt; riduzione uso antibiotici</a:t>
            </a:r>
          </a:p>
          <a:p>
            <a:r>
              <a:rPr lang="it-IT" dirty="0"/>
              <a:t>- Esame necroscopico; antibiogramma ed eventuali altri esami di laboratorio, analisi delle feci (</a:t>
            </a:r>
            <a:r>
              <a:rPr lang="it-IT" dirty="0" err="1"/>
              <a:t>criptosporidi</a:t>
            </a:r>
            <a:r>
              <a:rPr lang="it-IT" dirty="0"/>
              <a:t> e coccidiosi)</a:t>
            </a:r>
          </a:p>
          <a:p>
            <a:r>
              <a:rPr lang="it-IT" dirty="0"/>
              <a:t>- Ricerca micotossine nel mangime</a:t>
            </a:r>
          </a:p>
          <a:p>
            <a:endParaRPr lang="it-IT" dirty="0"/>
          </a:p>
          <a:p>
            <a:r>
              <a:rPr lang="it-IT" u="sng" dirty="0"/>
              <a:t>Benessere animale</a:t>
            </a:r>
            <a:r>
              <a:rPr lang="it-IT" dirty="0"/>
              <a:t>:</a:t>
            </a:r>
          </a:p>
          <a:p>
            <a:r>
              <a:rPr lang="it-IT" dirty="0"/>
              <a:t>- Interventi strutturali sulla sala parto (verifica sistemi di aerazione, verifica numero gabbie parto, verifica sistemi di riscaldamento)</a:t>
            </a:r>
          </a:p>
          <a:p>
            <a:r>
              <a:rPr lang="it-IT" dirty="0"/>
              <a:t>- Interventi strutturali nella sala svezzamento</a:t>
            </a:r>
          </a:p>
          <a:p>
            <a:r>
              <a:rPr lang="it-IT" dirty="0"/>
              <a:t>- Riduzione della densità</a:t>
            </a:r>
          </a:p>
          <a:p>
            <a:r>
              <a:rPr lang="it-IT" dirty="0"/>
              <a:t>- Omogeneità dei gruppi</a:t>
            </a:r>
          </a:p>
          <a:p>
            <a:pPr marL="342900" indent="-342900">
              <a:buFontTx/>
              <a:buChar char="-"/>
            </a:pPr>
            <a:endParaRPr lang="it-IT" dirty="0"/>
          </a:p>
          <a:p>
            <a:r>
              <a:rPr lang="it-IT" u="sng" dirty="0"/>
              <a:t>Gestione dell’allevamento</a:t>
            </a:r>
            <a:r>
              <a:rPr lang="it-IT" dirty="0"/>
              <a:t>:</a:t>
            </a:r>
          </a:p>
          <a:p>
            <a:r>
              <a:rPr lang="it-IT" dirty="0"/>
              <a:t>- Posticipare lo svezzamento </a:t>
            </a:r>
          </a:p>
          <a:p>
            <a:r>
              <a:rPr lang="it-IT" dirty="0"/>
              <a:t>- Allontanamento di animali con sintomi respiratori (infermeria- APP)</a:t>
            </a:r>
          </a:p>
          <a:p>
            <a:r>
              <a:rPr lang="it-IT" dirty="0"/>
              <a:t>- Adeguamento termico</a:t>
            </a:r>
          </a:p>
          <a:p>
            <a:r>
              <a:rPr lang="it-IT" dirty="0"/>
              <a:t>- Operazioni di sanificazione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70107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C7DCE29904B943B3977C5D75F3FF46" ma:contentTypeVersion="13" ma:contentTypeDescription="Creare un nuovo documento." ma:contentTypeScope="" ma:versionID="0e7c3fad6b2a9752cf5012c50e8ad118">
  <xsd:schema xmlns:xsd="http://www.w3.org/2001/XMLSchema" xmlns:xs="http://www.w3.org/2001/XMLSchema" xmlns:p="http://schemas.microsoft.com/office/2006/metadata/properties" xmlns:ns2="634d5632-913e-47b2-829d-de013a98c6e2" xmlns:ns3="8439b92e-5cb7-4905-be21-8b1e20f51065" targetNamespace="http://schemas.microsoft.com/office/2006/metadata/properties" ma:root="true" ma:fieldsID="10e31b890076513ce0a7ad46a28bf80b" ns2:_="" ns3:_="">
    <xsd:import namespace="634d5632-913e-47b2-829d-de013a98c6e2"/>
    <xsd:import namespace="8439b92e-5cb7-4905-be21-8b1e20f510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4d5632-913e-47b2-829d-de013a98c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9b92e-5cb7-4905-be21-8b1e20f510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18C86F-2D1D-42C4-A5A3-0216F1F35D1A}"/>
</file>

<file path=customXml/itemProps2.xml><?xml version="1.0" encoding="utf-8"?>
<ds:datastoreItem xmlns:ds="http://schemas.openxmlformats.org/officeDocument/2006/customXml" ds:itemID="{C6C7B834-F988-46B1-A86D-D5ABB81CA7DA}"/>
</file>

<file path=customXml/itemProps3.xml><?xml version="1.0" encoding="utf-8"?>
<ds:datastoreItem xmlns:ds="http://schemas.openxmlformats.org/officeDocument/2006/customXml" ds:itemID="{BBA6DE8B-A76B-438D-B8F6-A8F4DE71A9A5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159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Caso studio 1: allevamento scrofe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studio 1: allevamento scrofe</dc:title>
  <dc:creator>Aloma Zoratti</dc:creator>
  <cp:lastModifiedBy>Aloma Zoratti</cp:lastModifiedBy>
  <cp:revision>1</cp:revision>
  <dcterms:created xsi:type="dcterms:W3CDTF">2022-03-18T09:18:23Z</dcterms:created>
  <dcterms:modified xsi:type="dcterms:W3CDTF">2022-03-18T09:59:25Z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0x010100C9C7DCE29904B943B3977C5D75F3FF46</vt:lpwstr>
  </property>
</Properties>
</file>